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70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4" autoAdjust="0"/>
    <p:restoredTop sz="94660"/>
  </p:normalViewPr>
  <p:slideViewPr>
    <p:cSldViewPr>
      <p:cViewPr varScale="1">
        <p:scale>
          <a:sx n="73" d="100"/>
          <a:sy n="73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47D3B-49A7-4BC0-8FD4-20A3FECC4774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2C84D-9FFD-4E02-B0EF-1BEFE742E59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2C84D-9FFD-4E02-B0EF-1BEFE742E59C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– Родина моя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гор\Desktop\img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9" t="-1244" r="7094" b="-1513"/>
          <a:stretch/>
        </p:blipFill>
        <p:spPr bwMode="auto">
          <a:xfrm>
            <a:off x="467544" y="1124744"/>
            <a:ext cx="8276179" cy="5589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56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C:\Users\Егор\Desktop\pochemu-matreshka-simvol-rossii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990025" cy="2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Егор\Desktop\Daisy-Wallpapers-H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3123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Егор\Desktop\img14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7" t="9937" r="32830" b="48428"/>
          <a:stretch/>
        </p:blipFill>
        <p:spPr bwMode="auto">
          <a:xfrm>
            <a:off x="3179737" y="3259155"/>
            <a:ext cx="5650302" cy="28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Егор\Desktop\1521736673_25335-36823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280831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79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0.wp.com/museum.net.ru/wp-content/uploads/2020/10/%D0%9B%D0%B0%D0%BF%D1%82%D0%B8-scaled.jpg?fit=2560%2C1707&amp;ss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3893812" cy="259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s://hohloma152.ru/uploads/s/k/y/c/kycn3ldfvgwo/img/JMUSRU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492896"/>
            <a:ext cx="1996070" cy="2547664"/>
          </a:xfrm>
          <a:prstGeom prst="rect">
            <a:avLst/>
          </a:prstGeom>
          <a:noFill/>
        </p:spPr>
      </p:pic>
      <p:sp>
        <p:nvSpPr>
          <p:cNvPr id="16392" name="AutoShape 8" descr="https://pguards.ru/upload/iblock/08a/08a25c389f50d2c18f04a50f4b1e5f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4" name="Picture 10" descr="https://b1.culture.ru/c/645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3474"/>
            <a:ext cx="3528392" cy="2784526"/>
          </a:xfrm>
          <a:prstGeom prst="rect">
            <a:avLst/>
          </a:prstGeom>
          <a:noFill/>
        </p:spPr>
      </p:pic>
      <p:pic>
        <p:nvPicPr>
          <p:cNvPr id="16396" name="Picture 12" descr="https://propovyazki.ru/wp-content/uploads/dec_044-720x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193703"/>
            <a:ext cx="2664296" cy="2664297"/>
          </a:xfrm>
          <a:prstGeom prst="rect">
            <a:avLst/>
          </a:prstGeom>
          <a:noFill/>
        </p:spPr>
      </p:pic>
      <p:pic>
        <p:nvPicPr>
          <p:cNvPr id="1026" name="Picture 2" descr="https://www.fonstola.ru/download.php?file=201210/1280x800/fonstola.ru-82494.jpg"/>
          <p:cNvPicPr>
            <a:picLocks noChangeAspect="1" noChangeArrowheads="1"/>
          </p:cNvPicPr>
          <p:nvPr/>
        </p:nvPicPr>
        <p:blipFill>
          <a:blip r:embed="rId6" cstate="print"/>
          <a:srcRect l="25257" r="11095"/>
          <a:stretch>
            <a:fillRect/>
          </a:stretch>
        </p:blipFill>
        <p:spPr bwMode="auto">
          <a:xfrm>
            <a:off x="5856834" y="260648"/>
            <a:ext cx="307988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1.cap.ru/www20/galatr/news/2020/11/05/cfbbdabc-9e0b-458a-9a61-5d848caa7de5/pechj.jpeg"/>
          <p:cNvPicPr>
            <a:picLocks noChangeAspect="1" noChangeArrowheads="1"/>
          </p:cNvPicPr>
          <p:nvPr/>
        </p:nvPicPr>
        <p:blipFill>
          <a:blip r:embed="rId2" cstate="print"/>
          <a:srcRect l="17613" t="9667" r="23675" b="6096"/>
          <a:stretch>
            <a:fillRect/>
          </a:stretch>
        </p:blipFill>
        <p:spPr bwMode="auto">
          <a:xfrm>
            <a:off x="179512" y="188640"/>
            <a:ext cx="3059832" cy="311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s://optgoods.ru/uploads/shop/products/large/2035124dfd6cc3cd5d81e874c67a9ebe3afd2.jpg"/>
          <p:cNvPicPr>
            <a:picLocks noChangeAspect="1" noChangeArrowheads="1"/>
          </p:cNvPicPr>
          <p:nvPr/>
        </p:nvPicPr>
        <p:blipFill>
          <a:blip r:embed="rId3" cstate="print"/>
          <a:srcRect l="15841" t="3393" r="15138" b="5002"/>
          <a:stretch>
            <a:fillRect/>
          </a:stretch>
        </p:blipFill>
        <p:spPr bwMode="auto">
          <a:xfrm>
            <a:off x="4427984" y="0"/>
            <a:ext cx="3240360" cy="2868516"/>
          </a:xfrm>
          <a:prstGeom prst="rect">
            <a:avLst/>
          </a:prstGeom>
          <a:noFill/>
        </p:spPr>
      </p:pic>
      <p:sp>
        <p:nvSpPr>
          <p:cNvPr id="18436" name="AutoShape 4" descr="https://img.bizorg.su/goods/268/344/268344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8" name="Picture 6" descr="https://st2.depositphotos.com/1393398/6172/i/950/depositphotos_61723697-stock-photo-bagels-on-rope-isolated-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73016"/>
            <a:ext cx="3096344" cy="3096345"/>
          </a:xfrm>
          <a:prstGeom prst="rect">
            <a:avLst/>
          </a:prstGeom>
          <a:noFill/>
        </p:spPr>
      </p:pic>
      <p:sp>
        <p:nvSpPr>
          <p:cNvPr id="28674" name="AutoShape 2" descr="https://img-fotki.yandex.ru/get/6711/137106206.4b1/0_fca31_5b846249_X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6" name="Picture 4" descr="https://avatars.mds.yandex.net/get-zen_doc/1546191/pub_5dfa17edecfb805744e96c59_5dfa261c32335400ae27e20c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068960"/>
            <a:ext cx="36004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1" name="Picture 5" descr="C:\Users\Егор\Desktop\1466714610_1466401722_original-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71"/>
          <a:stretch/>
        </p:blipFill>
        <p:spPr bwMode="auto">
          <a:xfrm>
            <a:off x="251520" y="188640"/>
            <a:ext cx="8640960" cy="633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436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гор\Desktop\img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15"/>
          <a:stretch/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гор\Desktop\baikal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гор\Desktop\image-56ed49fbff9367695905bd99-56f05e4bafa01-1bf0ni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384" y="303029"/>
            <a:ext cx="8837240" cy="62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384" y="271886"/>
            <a:ext cx="8792106" cy="63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547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сердце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www.culture.ru/storage/images/5da6d076fc160e23a81073f3e265b3a6/a2b9341b15e772734b48fd0aebfe70b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71d/000c8a3c-cc301071/2/img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453" y="-54295"/>
            <a:ext cx="9180453" cy="6912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Егор\Desktop\verybig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20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Егор\Desktop\img4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81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гор\Desktop\img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53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столица России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Егор\Desktop\1440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2" cy="5616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73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Егор\Desktop\3acc82cd9d66b4685c857b6f1904ad63-800x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8" t="10997" b="35598"/>
          <a:stretch/>
        </p:blipFill>
        <p:spPr bwMode="auto">
          <a:xfrm>
            <a:off x="395536" y="476672"/>
            <a:ext cx="8496943" cy="367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гор\Desktop\3acc82cd9d66b4685c857b6f1904ad63-800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7" t="63564" r="47713"/>
          <a:stretch/>
        </p:blipFill>
        <p:spPr bwMode="auto">
          <a:xfrm>
            <a:off x="755576" y="4365104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гор\Desktop\big-571d1676ff9367232e05cc00-57283b5fbcccc-1bigeq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3891271" cy="21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36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</Words>
  <Application>Microsoft Office PowerPoint</Application>
  <PresentationFormat>Экран (4:3)</PresentationFormat>
  <Paragraphs>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Россия – Родина моя</vt:lpstr>
      <vt:lpstr>Слайд 2</vt:lpstr>
      <vt:lpstr>сердце</vt:lpstr>
      <vt:lpstr>Слайд 4</vt:lpstr>
      <vt:lpstr>Слайд 5</vt:lpstr>
      <vt:lpstr>Слайд 6</vt:lpstr>
      <vt:lpstr>Слайд 7</vt:lpstr>
      <vt:lpstr>Москва – столица России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Россия – Родина моя</dc:title>
  <dc:creator>Егор</dc:creator>
  <cp:lastModifiedBy>Лилия</cp:lastModifiedBy>
  <cp:revision>11</cp:revision>
  <dcterms:created xsi:type="dcterms:W3CDTF">2021-06-07T18:28:35Z</dcterms:created>
  <dcterms:modified xsi:type="dcterms:W3CDTF">2021-06-08T09:14:29Z</dcterms:modified>
</cp:coreProperties>
</file>